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355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92896"/>
            <a:ext cx="116776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299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212976"/>
            <a:ext cx="4320480" cy="2952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3212976"/>
            <a:ext cx="5832648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441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348879"/>
            <a:ext cx="7344816" cy="4011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0363200" cy="2695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365104"/>
            <a:ext cx="10239375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212976"/>
            <a:ext cx="316835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3212976"/>
            <a:ext cx="316835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512507"/>
            <a:ext cx="43204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94593" y="5512507"/>
            <a:ext cx="43204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124744"/>
            <a:ext cx="65151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4638" y="2276872"/>
            <a:ext cx="6175498" cy="1743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7532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36837"/>
            <a:ext cx="5760640" cy="2024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394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212976"/>
            <a:ext cx="7690133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3613" r="-798" b="2610"/>
          <a:stretch/>
        </p:blipFill>
        <p:spPr>
          <a:xfrm>
            <a:off x="335360" y="1311051"/>
            <a:ext cx="11089232" cy="55469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106672"/>
            <a:ext cx="3528392" cy="2751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1620" y="4088202"/>
            <a:ext cx="3528392" cy="2751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92487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12976"/>
            <a:ext cx="4752528" cy="288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69283" y="3212976"/>
            <a:ext cx="4752528" cy="288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7821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635982"/>
            <a:ext cx="4536504" cy="2015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1962" y="2635982"/>
            <a:ext cx="4536504" cy="2015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9060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512852"/>
            <a:ext cx="4536504" cy="3012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1566" y="3512852"/>
            <a:ext cx="4536504" cy="3012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2026-01-15T02:53:29Z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